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égis Gougeon" initials="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05"/>
    <p:restoredTop sz="50000" autoAdjust="0"/>
  </p:normalViewPr>
  <p:slideViewPr>
    <p:cSldViewPr snapToGrid="0" snapToObjects="1">
      <p:cViewPr varScale="1">
        <p:scale>
          <a:sx n="118" d="100"/>
          <a:sy n="118" d="100"/>
        </p:scale>
        <p:origin x="131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13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00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64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595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877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29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82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09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20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72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25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E0BC8-6775-7043-850F-6BFB7C7304F1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99BEE-7A1B-8C41-9A3C-7C903FB33B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78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E22AA-15B5-E7C2-9E2A-4CA880B3A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Dijon, 29 juin – 3 juillet 2026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98E0A73-3834-2F3A-6375-BE4820F26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242" y="2330449"/>
            <a:ext cx="6396658" cy="2437493"/>
          </a:xfrm>
          <a:prstGeom prst="rect">
            <a:avLst/>
          </a:prstGeom>
        </p:spPr>
      </p:pic>
      <p:pic>
        <p:nvPicPr>
          <p:cNvPr id="6" name="Image 5" descr="Une image contenant texte, Police, Graphique, logo&#10;&#10;Le contenu généré par l’IA peut être incorrect.">
            <a:extLst>
              <a:ext uri="{FF2B5EF4-FFF2-40B4-BE49-F238E27FC236}">
                <a16:creationId xmlns:a16="http://schemas.microsoft.com/office/drawing/2014/main" id="{388E2288-5B97-F107-C84A-09B1EBE91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708" y="2602230"/>
            <a:ext cx="4016131" cy="182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4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4EB7D-769B-30F7-99D3-8D933084B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3F9467-A874-D580-F52D-E47633A67A73}"/>
              </a:ext>
            </a:extLst>
          </p:cNvPr>
          <p:cNvSpPr/>
          <p:nvPr/>
        </p:nvSpPr>
        <p:spPr>
          <a:xfrm>
            <a:off x="418562" y="4560859"/>
            <a:ext cx="1633527" cy="6146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1st Session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133C1E-979A-305A-7CC4-A7F05CD4EAAC}"/>
              </a:ext>
            </a:extLst>
          </p:cNvPr>
          <p:cNvSpPr/>
          <p:nvPr/>
        </p:nvSpPr>
        <p:spPr>
          <a:xfrm>
            <a:off x="418567" y="3398018"/>
            <a:ext cx="1633527" cy="8317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 err="1">
                <a:solidFill>
                  <a:schemeClr val="bg1"/>
                </a:solidFill>
              </a:rPr>
              <a:t>Welcome</a:t>
            </a:r>
            <a:r>
              <a:rPr lang="fr-FR" sz="1200" b="1" dirty="0">
                <a:solidFill>
                  <a:schemeClr val="bg1"/>
                </a:solidFill>
              </a:rPr>
              <a:t> / </a:t>
            </a:r>
            <a:r>
              <a:rPr lang="fr-FR" sz="1200" b="1" dirty="0" err="1">
                <a:solidFill>
                  <a:schemeClr val="bg1"/>
                </a:solidFill>
              </a:rPr>
              <a:t>mounting</a:t>
            </a:r>
            <a:r>
              <a:rPr lang="fr-FR" sz="1200" b="1" dirty="0">
                <a:solidFill>
                  <a:schemeClr val="bg1"/>
                </a:solidFill>
              </a:rPr>
              <a:t> posters / coffee</a:t>
            </a:r>
          </a:p>
          <a:p>
            <a:r>
              <a:rPr lang="fr-FR" sz="1200" b="1" dirty="0">
                <a:solidFill>
                  <a:schemeClr val="bg1"/>
                </a:solidFill>
              </a:rPr>
              <a:t>Official </a:t>
            </a:r>
            <a:r>
              <a:rPr lang="fr-FR" sz="1200" b="1" dirty="0" err="1">
                <a:solidFill>
                  <a:schemeClr val="bg1"/>
                </a:solidFill>
              </a:rPr>
              <a:t>opening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6C3197-6F39-1AE1-4578-FBBADCA1161A}"/>
              </a:ext>
            </a:extLst>
          </p:cNvPr>
          <p:cNvSpPr/>
          <p:nvPr/>
        </p:nvSpPr>
        <p:spPr>
          <a:xfrm>
            <a:off x="418567" y="6391705"/>
            <a:ext cx="1633527" cy="439739"/>
          </a:xfrm>
          <a:prstGeom prst="rect">
            <a:avLst/>
          </a:prstGeom>
          <a:gradFill>
            <a:gsLst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OIV </a:t>
            </a:r>
            <a:r>
              <a:rPr lang="fr-FR" sz="1600" b="1" dirty="0" err="1"/>
              <a:t>welcome</a:t>
            </a:r>
            <a:r>
              <a:rPr lang="fr-FR" sz="1600" b="1" dirty="0"/>
              <a:t> party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CE64F6-C5AC-FF03-E360-C0EFCC33CDF6}"/>
              </a:ext>
            </a:extLst>
          </p:cNvPr>
          <p:cNvSpPr/>
          <p:nvPr/>
        </p:nvSpPr>
        <p:spPr>
          <a:xfrm>
            <a:off x="418566" y="200718"/>
            <a:ext cx="1633527" cy="34197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June 29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FC04D-6200-707F-C39E-9DB25CBEA7A2}"/>
              </a:ext>
            </a:extLst>
          </p:cNvPr>
          <p:cNvSpPr/>
          <p:nvPr/>
        </p:nvSpPr>
        <p:spPr>
          <a:xfrm>
            <a:off x="418562" y="4270379"/>
            <a:ext cx="1633527" cy="250922"/>
          </a:xfrm>
          <a:prstGeom prst="rect">
            <a:avLst/>
          </a:prstGeom>
          <a:gradFill>
            <a:gsLst>
              <a:gs pos="100000">
                <a:srgbClr val="941100"/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Opening</a:t>
            </a:r>
            <a:r>
              <a:rPr lang="fr-FR" sz="1200" b="1" dirty="0">
                <a:solidFill>
                  <a:schemeClr val="bg1"/>
                </a:solidFill>
              </a:rPr>
              <a:t> </a:t>
            </a:r>
            <a:r>
              <a:rPr lang="fr-FR" sz="1200" b="1" dirty="0" err="1">
                <a:solidFill>
                  <a:schemeClr val="bg1"/>
                </a:solidFill>
              </a:rPr>
              <a:t>conference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9A7718-B2BC-B51B-25BD-508707E23CF8}"/>
              </a:ext>
            </a:extLst>
          </p:cNvPr>
          <p:cNvSpPr/>
          <p:nvPr/>
        </p:nvSpPr>
        <p:spPr>
          <a:xfrm>
            <a:off x="2165842" y="2711301"/>
            <a:ext cx="1633527" cy="33110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3rd Session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D01338-F3FB-0FF1-7609-BB210461A404}"/>
              </a:ext>
            </a:extLst>
          </p:cNvPr>
          <p:cNvSpPr/>
          <p:nvPr/>
        </p:nvSpPr>
        <p:spPr>
          <a:xfrm>
            <a:off x="2165842" y="3862302"/>
            <a:ext cx="1633527" cy="115037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3rd Session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ABE87E-638F-96F9-4FC8-77F9BE54F6FE}"/>
              </a:ext>
            </a:extLst>
          </p:cNvPr>
          <p:cNvSpPr/>
          <p:nvPr/>
        </p:nvSpPr>
        <p:spPr>
          <a:xfrm>
            <a:off x="3923758" y="5529889"/>
            <a:ext cx="1633527" cy="756423"/>
          </a:xfrm>
          <a:prstGeom prst="rect">
            <a:avLst/>
          </a:prstGeom>
          <a:gradFill>
            <a:gsLst>
              <a:gs pos="100000">
                <a:schemeClr val="bg2">
                  <a:lumMod val="2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IVAS SC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291222-07E5-DC09-9598-F9E336428AC6}"/>
              </a:ext>
            </a:extLst>
          </p:cNvPr>
          <p:cNvSpPr/>
          <p:nvPr/>
        </p:nvSpPr>
        <p:spPr>
          <a:xfrm>
            <a:off x="2165846" y="200718"/>
            <a:ext cx="1633527" cy="34197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June 30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DB1C9D-353A-2D5C-7C85-32831A4A8D0A}"/>
              </a:ext>
            </a:extLst>
          </p:cNvPr>
          <p:cNvSpPr/>
          <p:nvPr/>
        </p:nvSpPr>
        <p:spPr>
          <a:xfrm>
            <a:off x="2165842" y="3102477"/>
            <a:ext cx="1633527" cy="699750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Lunch       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AE1942-0BAE-BD9E-7390-BAB0A5AF39CF}"/>
              </a:ext>
            </a:extLst>
          </p:cNvPr>
          <p:cNvSpPr/>
          <p:nvPr/>
        </p:nvSpPr>
        <p:spPr>
          <a:xfrm>
            <a:off x="3930510" y="3976046"/>
            <a:ext cx="1633527" cy="10909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5th Session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8C1797-15F4-D9EB-F5C8-D613843B2CB6}"/>
              </a:ext>
            </a:extLst>
          </p:cNvPr>
          <p:cNvSpPr/>
          <p:nvPr/>
        </p:nvSpPr>
        <p:spPr>
          <a:xfrm>
            <a:off x="3923759" y="217312"/>
            <a:ext cx="1633527" cy="34197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July 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7305E0D-A55A-1D0F-5F97-EE6241E27927}"/>
              </a:ext>
            </a:extLst>
          </p:cNvPr>
          <p:cNvSpPr/>
          <p:nvPr/>
        </p:nvSpPr>
        <p:spPr>
          <a:xfrm>
            <a:off x="5677788" y="3991464"/>
            <a:ext cx="1633527" cy="202374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/>
              <a:t>Wine</a:t>
            </a:r>
            <a:r>
              <a:rPr lang="fr-FR" sz="1400" b="1" dirty="0"/>
              <a:t> tour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749CFA5-BE56-551F-E3C8-2C4E4C629846}"/>
              </a:ext>
            </a:extLst>
          </p:cNvPr>
          <p:cNvSpPr/>
          <p:nvPr/>
        </p:nvSpPr>
        <p:spPr>
          <a:xfrm>
            <a:off x="5692292" y="6445405"/>
            <a:ext cx="1633527" cy="386039"/>
          </a:xfrm>
          <a:prstGeom prst="rect">
            <a:avLst/>
          </a:prstGeom>
          <a:gradFill>
            <a:gsLst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Gala </a:t>
            </a:r>
            <a:r>
              <a:rPr lang="fr-FR" sz="1600" b="1" dirty="0" err="1"/>
              <a:t>dinner</a:t>
            </a:r>
            <a:endParaRPr lang="fr-FR" sz="16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77397A1-8208-A768-6F9A-23228991F61F}"/>
              </a:ext>
            </a:extLst>
          </p:cNvPr>
          <p:cNvSpPr/>
          <p:nvPr/>
        </p:nvSpPr>
        <p:spPr>
          <a:xfrm>
            <a:off x="5692291" y="200718"/>
            <a:ext cx="1633527" cy="34197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July 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5109F51-A94C-A797-A117-88E7835996E5}"/>
              </a:ext>
            </a:extLst>
          </p:cNvPr>
          <p:cNvSpPr/>
          <p:nvPr/>
        </p:nvSpPr>
        <p:spPr>
          <a:xfrm>
            <a:off x="5692286" y="2908203"/>
            <a:ext cx="1633527" cy="1003823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Lunch       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A99CE0-3372-BCE2-D55F-E8E44237F254}"/>
              </a:ext>
            </a:extLst>
          </p:cNvPr>
          <p:cNvSpPr/>
          <p:nvPr/>
        </p:nvSpPr>
        <p:spPr>
          <a:xfrm>
            <a:off x="7425410" y="980500"/>
            <a:ext cx="1633527" cy="83766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7th Session</a:t>
            </a:r>
          </a:p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1F01AA3-3721-899C-C7ED-2CF6D4556AC9}"/>
              </a:ext>
            </a:extLst>
          </p:cNvPr>
          <p:cNvSpPr/>
          <p:nvPr/>
        </p:nvSpPr>
        <p:spPr>
          <a:xfrm>
            <a:off x="7425410" y="2890292"/>
            <a:ext cx="1633527" cy="7331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Awards / </a:t>
            </a:r>
            <a:r>
              <a:rPr lang="fr-FR" sz="1400" b="1" dirty="0" err="1"/>
              <a:t>Announcement</a:t>
            </a:r>
            <a:r>
              <a:rPr lang="fr-FR" sz="1400" b="1" dirty="0"/>
              <a:t> / </a:t>
            </a:r>
            <a:r>
              <a:rPr lang="fr-FR" sz="1400" b="1" dirty="0" err="1"/>
              <a:t>Closing</a:t>
            </a:r>
            <a:endParaRPr lang="fr-FR" sz="1400" b="1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C0CAB1C-15BE-3AA0-11BA-6F39B7CD9F34}"/>
              </a:ext>
            </a:extLst>
          </p:cNvPr>
          <p:cNvSpPr/>
          <p:nvPr/>
        </p:nvSpPr>
        <p:spPr>
          <a:xfrm>
            <a:off x="7425414" y="200718"/>
            <a:ext cx="1633527" cy="34197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July 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927E9E0-75FC-7B0B-9FEC-3FD9A637F0C3}"/>
              </a:ext>
            </a:extLst>
          </p:cNvPr>
          <p:cNvSpPr/>
          <p:nvPr/>
        </p:nvSpPr>
        <p:spPr>
          <a:xfrm>
            <a:off x="2165842" y="760164"/>
            <a:ext cx="1633527" cy="1058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2nd Session</a:t>
            </a:r>
          </a:p>
          <a:p>
            <a:pPr algn="ctr"/>
            <a:endParaRPr lang="fr-FR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8D7484F-C95C-15F2-BAFC-95C174AC9C81}"/>
              </a:ext>
            </a:extLst>
          </p:cNvPr>
          <p:cNvSpPr/>
          <p:nvPr/>
        </p:nvSpPr>
        <p:spPr>
          <a:xfrm>
            <a:off x="2165842" y="1853154"/>
            <a:ext cx="1633527" cy="226361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BFBA4C1-E265-2A54-F4D9-C81F24D33C56}"/>
              </a:ext>
            </a:extLst>
          </p:cNvPr>
          <p:cNvSpPr/>
          <p:nvPr/>
        </p:nvSpPr>
        <p:spPr>
          <a:xfrm>
            <a:off x="3930510" y="2079515"/>
            <a:ext cx="1633527" cy="57171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4th Session</a:t>
            </a:r>
          </a:p>
          <a:p>
            <a:pPr algn="ctr"/>
            <a:endParaRPr lang="fr-FR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FE36EEA-45D5-3E76-9755-4737AB7106BD}"/>
              </a:ext>
            </a:extLst>
          </p:cNvPr>
          <p:cNvSpPr/>
          <p:nvPr/>
        </p:nvSpPr>
        <p:spPr>
          <a:xfrm>
            <a:off x="3930510" y="760163"/>
            <a:ext cx="1633527" cy="10048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4th Session</a:t>
            </a:r>
          </a:p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04EAF6E-5DE3-6FA8-BBE1-30A947C4E01E}"/>
              </a:ext>
            </a:extLst>
          </p:cNvPr>
          <p:cNvSpPr/>
          <p:nvPr/>
        </p:nvSpPr>
        <p:spPr>
          <a:xfrm>
            <a:off x="5692287" y="2153572"/>
            <a:ext cx="1633527" cy="6997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6th Session</a:t>
            </a:r>
          </a:p>
          <a:p>
            <a:pPr algn="ctr"/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41301FB-1EF4-DA54-E22D-41B576BDEA22}"/>
              </a:ext>
            </a:extLst>
          </p:cNvPr>
          <p:cNvSpPr/>
          <p:nvPr/>
        </p:nvSpPr>
        <p:spPr>
          <a:xfrm>
            <a:off x="7425410" y="2114499"/>
            <a:ext cx="1633527" cy="7331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7th Session</a:t>
            </a:r>
          </a:p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C03DCA2-DD4C-CA5C-FFE9-C20735E88413}"/>
              </a:ext>
            </a:extLst>
          </p:cNvPr>
          <p:cNvSpPr txBox="1"/>
          <p:nvPr/>
        </p:nvSpPr>
        <p:spPr>
          <a:xfrm>
            <a:off x="-55544" y="531847"/>
            <a:ext cx="537327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8.00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10.00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12.00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14.00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16.00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18.00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A8AA6D-C00F-11EF-AEF3-737211FFA929}"/>
              </a:ext>
            </a:extLst>
          </p:cNvPr>
          <p:cNvSpPr/>
          <p:nvPr/>
        </p:nvSpPr>
        <p:spPr>
          <a:xfrm>
            <a:off x="2165841" y="2114499"/>
            <a:ext cx="1633527" cy="536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2nd Session</a:t>
            </a:r>
          </a:p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501233-7EF4-FDD1-B405-6544C7D4F158}"/>
              </a:ext>
            </a:extLst>
          </p:cNvPr>
          <p:cNvSpPr/>
          <p:nvPr/>
        </p:nvSpPr>
        <p:spPr>
          <a:xfrm>
            <a:off x="418562" y="5186519"/>
            <a:ext cx="1633527" cy="226361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9C9440-0CA4-3229-6CF5-71C79E48D727}"/>
              </a:ext>
            </a:extLst>
          </p:cNvPr>
          <p:cNvSpPr/>
          <p:nvPr/>
        </p:nvSpPr>
        <p:spPr>
          <a:xfrm>
            <a:off x="418561" y="5454601"/>
            <a:ext cx="1633527" cy="83171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1st Session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182584-D2BE-0560-B39D-61D8D3A81FDF}"/>
              </a:ext>
            </a:extLst>
          </p:cNvPr>
          <p:cNvSpPr/>
          <p:nvPr/>
        </p:nvSpPr>
        <p:spPr>
          <a:xfrm>
            <a:off x="3930510" y="1805411"/>
            <a:ext cx="1633527" cy="226361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409782-D644-CED9-31C2-A5CF03043229}"/>
              </a:ext>
            </a:extLst>
          </p:cNvPr>
          <p:cNvSpPr/>
          <p:nvPr/>
        </p:nvSpPr>
        <p:spPr>
          <a:xfrm>
            <a:off x="3930510" y="2696545"/>
            <a:ext cx="1633527" cy="3458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5th Session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7C772E-FF55-0E01-900B-686882A546BC}"/>
              </a:ext>
            </a:extLst>
          </p:cNvPr>
          <p:cNvSpPr/>
          <p:nvPr/>
        </p:nvSpPr>
        <p:spPr>
          <a:xfrm>
            <a:off x="3930510" y="3114122"/>
            <a:ext cx="1633527" cy="797905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Lunch      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D2956F-000D-CC5E-56C2-DE635AB9BF30}"/>
              </a:ext>
            </a:extLst>
          </p:cNvPr>
          <p:cNvSpPr/>
          <p:nvPr/>
        </p:nvSpPr>
        <p:spPr>
          <a:xfrm>
            <a:off x="2165840" y="5073338"/>
            <a:ext cx="1633527" cy="226361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EF0432B-5F03-316A-2657-D155EC09DFE9}"/>
              </a:ext>
            </a:extLst>
          </p:cNvPr>
          <p:cNvSpPr/>
          <p:nvPr/>
        </p:nvSpPr>
        <p:spPr>
          <a:xfrm>
            <a:off x="3935148" y="5138714"/>
            <a:ext cx="1633527" cy="226361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DECBE6-746C-369E-3C0A-2AADE67AACFA}"/>
              </a:ext>
            </a:extLst>
          </p:cNvPr>
          <p:cNvSpPr/>
          <p:nvPr/>
        </p:nvSpPr>
        <p:spPr>
          <a:xfrm>
            <a:off x="5692287" y="762166"/>
            <a:ext cx="1633527" cy="100096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6th Session</a:t>
            </a:r>
          </a:p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BC77DC-E625-D5A4-93B8-D85852693835}"/>
              </a:ext>
            </a:extLst>
          </p:cNvPr>
          <p:cNvSpPr/>
          <p:nvPr/>
        </p:nvSpPr>
        <p:spPr>
          <a:xfrm>
            <a:off x="5692286" y="1802205"/>
            <a:ext cx="1633527" cy="289110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B88222-F609-4224-176F-D0012DBED4E1}"/>
              </a:ext>
            </a:extLst>
          </p:cNvPr>
          <p:cNvSpPr/>
          <p:nvPr/>
        </p:nvSpPr>
        <p:spPr>
          <a:xfrm>
            <a:off x="7425409" y="1868307"/>
            <a:ext cx="1633527" cy="211208"/>
          </a:xfrm>
          <a:prstGeom prst="rect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rgbClr val="F6F917"/>
              </a:gs>
              <a:gs pos="100000">
                <a:srgbClr val="F1F624"/>
              </a:gs>
              <a:gs pos="10000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Coffee break / posters</a:t>
            </a:r>
          </a:p>
        </p:txBody>
      </p:sp>
    </p:spTree>
    <p:extLst>
      <p:ext uri="{BB962C8B-B14F-4D97-AF65-F5344CB8AC3E}">
        <p14:creationId xmlns:p14="http://schemas.microsoft.com/office/powerpoint/2010/main" val="37302113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3796</TotalTime>
  <Words>107</Words>
  <Application>Microsoft Macintosh PowerPoint</Application>
  <PresentationFormat>Affichage à l'écran (4:3)</PresentationFormat>
  <Paragraphs>69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Dijon, 29 juin – 3 juillet 2026</vt:lpstr>
      <vt:lpstr>Présentation PowerPoint</vt:lpstr>
    </vt:vector>
  </TitlesOfParts>
  <Company>IUVV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Régis Gougeon</dc:creator>
  <cp:lastModifiedBy>Regis Gougeon</cp:lastModifiedBy>
  <cp:revision>48</cp:revision>
  <dcterms:created xsi:type="dcterms:W3CDTF">2013-06-24T09:50:42Z</dcterms:created>
  <dcterms:modified xsi:type="dcterms:W3CDTF">2025-09-03T20:28:24Z</dcterms:modified>
</cp:coreProperties>
</file>